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rels" ContentType="application/vnd.openxmlformats-package.relationships+xml"/>
  <Default Extension="gif" ContentType="image/gif"/>
  <Default Extension="output" ContentType="image/jpe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9" r:id="rId1"/>
  </p:sldMasterIdLst>
  <p:sldIdLst>
    <p:sldId id="256" r:id="rId2"/>
    <p:sldId id="257" r:id="rId3"/>
    <p:sldId id="258" r:id="rId4"/>
    <p:sldId id="262" r:id="rId5"/>
    <p:sldId id="259" r:id="rId6"/>
    <p:sldId id="260" r:id="rId7"/>
    <p:sldId id="274" r:id="rId8"/>
    <p:sldId id="261" r:id="rId9"/>
    <p:sldId id="264" r:id="rId10"/>
    <p:sldId id="268" r:id="rId11"/>
    <p:sldId id="267" r:id="rId12"/>
    <p:sldId id="269" r:id="rId13"/>
    <p:sldId id="272" r:id="rId14"/>
    <p:sldId id="273" r:id="rId15"/>
  </p:sldIdLst>
  <p:sldSz cx="9144000" cy="6858000" type="screen4x3"/>
  <p:notesSz cx="6858000" cy="9144000"/>
  <p:defaultTextStyle>
    <a:defPPr>
      <a:defRPr lang="zh-CN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255" autoAdjust="0"/>
    <p:restoredTop sz="88129" autoAdjust="0"/>
  </p:normalViewPr>
  <p:slideViewPr>
    <p:cSldViewPr snapToGrid="0" snapToObjects="1">
      <p:cViewPr varScale="1">
        <p:scale>
          <a:sx n="63" d="100"/>
          <a:sy n="63" d="100"/>
        </p:scale>
        <p:origin x="-376" y="-1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printerSettings" Target="printerSettings/printerSettings1.bin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gif>
</file>

<file path=ppt/media/image11.gif>
</file>

<file path=ppt/media/image12.gif>
</file>

<file path=ppt/media/image13.jpg>
</file>

<file path=ppt/media/image14.jpg>
</file>

<file path=ppt/media/image15.output>
</file>

<file path=ppt/media/image16.jpg>
</file>

<file path=ppt/media/image17.png>
</file>

<file path=ppt/media/image18.jpg>
</file>

<file path=ppt/media/image19.png>
</file>

<file path=ppt/media/image2.jpg>
</file>

<file path=ppt/media/image20.png>
</file>

<file path=ppt/media/image3.jpg>
</file>

<file path=ppt/media/image4.jpg>
</file>

<file path=ppt/media/image5.gif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4/15/16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662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4/15/16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AF4F2-B3AC-1F41-86A2-08B77EBF218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7466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4/15/16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AF4F2-B3AC-1F41-86A2-08B77EBF218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14409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4/15/16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AF4F2-B3AC-1F41-86A2-08B77EBF218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379795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4/15/16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5945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4/15/16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AF4F2-B3AC-1F41-86A2-08B77EBF218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564240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4/15/16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AF4F2-B3AC-1F41-86A2-08B77EBF218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733364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4/15/16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AF4F2-B3AC-1F41-86A2-08B77EBF218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933374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4/15/16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AF4F2-B3AC-1F41-86A2-08B77EBF218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456469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4/15/16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AF4F2-B3AC-1F41-86A2-08B77EBF218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561933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4/15/16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AF4F2-B3AC-1F41-86A2-08B77EBF218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943248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39AD40-603F-A248-A087-3BC1DBE38CA6}" type="datetimeFigureOut">
              <a:rPr kumimoji="1" lang="zh-CN" altLang="en-US" smtClean="0"/>
              <a:t>4/15/16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EAF4F2-B3AC-1F41-86A2-08B77EBF218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358197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4" Type="http://schemas.openxmlformats.org/officeDocument/2006/relationships/image" Target="../media/image18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8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3" Type="http://schemas.openxmlformats.org/officeDocument/2006/relationships/image" Target="../media/image12.gi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5.gif"/><Relationship Id="rId5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gif"/><Relationship Id="rId6" Type="http://schemas.openxmlformats.org/officeDocument/2006/relationships/image" Target="../media/image11.gif"/><Relationship Id="rId7" Type="http://schemas.openxmlformats.org/officeDocument/2006/relationships/image" Target="../media/image12.gi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4" Type="http://schemas.openxmlformats.org/officeDocument/2006/relationships/image" Target="../media/image11.gi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g"/><Relationship Id="rId3" Type="http://schemas.openxmlformats.org/officeDocument/2006/relationships/image" Target="../media/image14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output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4.jpg"/><Relationship Id="rId5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7200" dirty="0" smtClean="0"/>
              <a:t> Match Maker</a:t>
            </a:r>
            <a:endParaRPr kumimoji="1" lang="zh-CN" altLang="en-US" sz="720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2363492"/>
          </a:xfrm>
        </p:spPr>
        <p:txBody>
          <a:bodyPr>
            <a:normAutofit/>
          </a:bodyPr>
          <a:lstStyle/>
          <a:p>
            <a:r>
              <a:rPr kumimoji="1" lang="en-US" altLang="zh-CN" dirty="0" smtClean="0">
                <a:solidFill>
                  <a:schemeClr val="tx1"/>
                </a:solidFill>
              </a:rPr>
              <a:t>Mesh Parameterization and Texture Mapping</a:t>
            </a:r>
          </a:p>
          <a:p>
            <a:r>
              <a:rPr kumimoji="1" lang="en-US" altLang="zh-CN" dirty="0" err="1" smtClean="0">
                <a:solidFill>
                  <a:schemeClr val="tx1"/>
                </a:solidFill>
              </a:rPr>
              <a:t>Qiao</a:t>
            </a:r>
            <a:r>
              <a:rPr kumimoji="1" lang="en-US" altLang="zh-CN" dirty="0" smtClean="0">
                <a:solidFill>
                  <a:schemeClr val="tx1"/>
                </a:solidFill>
              </a:rPr>
              <a:t> C.  </a:t>
            </a:r>
            <a:r>
              <a:rPr kumimoji="1" lang="en-US" altLang="zh-CN" dirty="0" err="1" smtClean="0">
                <a:solidFill>
                  <a:schemeClr val="tx1"/>
                </a:solidFill>
              </a:rPr>
              <a:t>Chaucey</a:t>
            </a:r>
            <a:r>
              <a:rPr kumimoji="1" lang="en-US" altLang="zh-CN" dirty="0" smtClean="0">
                <a:solidFill>
                  <a:schemeClr val="tx1"/>
                </a:solidFill>
              </a:rPr>
              <a:t> L. Chong G.</a:t>
            </a:r>
          </a:p>
        </p:txBody>
      </p:sp>
    </p:spTree>
    <p:extLst>
      <p:ext uri="{BB962C8B-B14F-4D97-AF65-F5344CB8AC3E}">
        <p14:creationId xmlns:p14="http://schemas.microsoft.com/office/powerpoint/2010/main" val="27364553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 descr="QQ20160414-9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1821" y="1785669"/>
            <a:ext cx="2664832" cy="2670600"/>
          </a:xfrm>
          <a:prstGeom prst="rect">
            <a:avLst/>
          </a:prstGeom>
        </p:spPr>
      </p:pic>
      <p:pic>
        <p:nvPicPr>
          <p:cNvPr id="15" name="图片 14" descr="tiger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2662" y="1552229"/>
            <a:ext cx="2996114" cy="299611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490930" y="270228"/>
            <a:ext cx="86602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2 Adding constraints to mapping process</a:t>
            </a:r>
            <a:endParaRPr kumimoji="1" lang="zh-CN" altLang="en-US" sz="4000" dirty="0"/>
          </a:p>
        </p:txBody>
      </p:sp>
      <p:cxnSp>
        <p:nvCxnSpPr>
          <p:cNvPr id="16" name="直线连接符 15"/>
          <p:cNvCxnSpPr/>
          <p:nvPr/>
        </p:nvCxnSpPr>
        <p:spPr>
          <a:xfrm>
            <a:off x="4786915" y="1349336"/>
            <a:ext cx="0" cy="294497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143069" y="2227376"/>
            <a:ext cx="169875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Human</a:t>
            </a:r>
          </a:p>
          <a:p>
            <a:r>
              <a:rPr kumimoji="1" lang="en-US" altLang="zh-CN" sz="4000" dirty="0" smtClean="0"/>
              <a:t>Face</a:t>
            </a:r>
            <a:endParaRPr kumimoji="1" lang="zh-CN" altLang="en-US" sz="4000" dirty="0"/>
          </a:p>
        </p:txBody>
      </p:sp>
      <p:sp>
        <p:nvSpPr>
          <p:cNvPr id="18" name="文本框 17"/>
          <p:cNvSpPr txBox="1"/>
          <p:nvPr/>
        </p:nvSpPr>
        <p:spPr>
          <a:xfrm>
            <a:off x="4849618" y="2071069"/>
            <a:ext cx="122787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Tiger</a:t>
            </a:r>
          </a:p>
          <a:p>
            <a:r>
              <a:rPr kumimoji="1" lang="en-US" altLang="zh-CN" sz="4000" dirty="0" smtClean="0"/>
              <a:t>Face</a:t>
            </a:r>
            <a:endParaRPr kumimoji="1" lang="zh-CN" altLang="en-US" sz="4000" dirty="0"/>
          </a:p>
        </p:txBody>
      </p:sp>
      <p:cxnSp>
        <p:nvCxnSpPr>
          <p:cNvPr id="21" name="直线箭头连接符 20"/>
          <p:cNvCxnSpPr/>
          <p:nvPr/>
        </p:nvCxnSpPr>
        <p:spPr>
          <a:xfrm flipV="1">
            <a:off x="3188844" y="2383684"/>
            <a:ext cx="4294381" cy="17585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直线箭头连接符 22"/>
          <p:cNvCxnSpPr/>
          <p:nvPr/>
        </p:nvCxnSpPr>
        <p:spPr>
          <a:xfrm>
            <a:off x="2417695" y="3394508"/>
            <a:ext cx="4309107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直线箭头连接符 26"/>
          <p:cNvCxnSpPr/>
          <p:nvPr/>
        </p:nvCxnSpPr>
        <p:spPr>
          <a:xfrm flipV="1">
            <a:off x="3188844" y="3120969"/>
            <a:ext cx="4376615" cy="27353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5331609" y="4585521"/>
            <a:ext cx="361711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 smtClean="0"/>
              <a:t>By </a:t>
            </a:r>
            <a:r>
              <a:rPr kumimoji="1" lang="en-US" altLang="zh-CN" sz="2800" dirty="0" err="1" smtClean="0"/>
              <a:t>Tutte</a:t>
            </a:r>
            <a:r>
              <a:rPr kumimoji="1" lang="en-US" altLang="zh-CN" sz="2800" dirty="0" smtClean="0"/>
              <a:t> embedding, we “stuff” human’s face vertices into tiger’s </a:t>
            </a:r>
            <a:r>
              <a:rPr kumimoji="1" lang="en-US" altLang="zh-CN" sz="2800" dirty="0" smtClean="0"/>
              <a:t>corresponding face regions</a:t>
            </a:r>
            <a:endParaRPr kumimoji="1" lang="zh-CN" altLang="en-US" sz="2800" dirty="0"/>
          </a:p>
        </p:txBody>
      </p:sp>
      <p:pic>
        <p:nvPicPr>
          <p:cNvPr id="6" name="图片 5" descr="QQ20160415-2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3552" y="4518164"/>
            <a:ext cx="2344090" cy="2339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8534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2184728" y="484664"/>
            <a:ext cx="511039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Next, texture mapping?</a:t>
            </a:r>
            <a:endParaRPr kumimoji="1" lang="zh-CN" altLang="en-US" sz="4000" dirty="0"/>
          </a:p>
        </p:txBody>
      </p:sp>
      <p:pic>
        <p:nvPicPr>
          <p:cNvPr id="9" name="图片 8" descr="QQ20160414-4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6760" y="1344853"/>
            <a:ext cx="2297240" cy="281614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2637972" y="2073669"/>
            <a:ext cx="101571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8000" dirty="0" smtClean="0"/>
              <a:t>→</a:t>
            </a:r>
            <a:endParaRPr kumimoji="1" lang="zh-CN" altLang="en-US" sz="8000" dirty="0"/>
          </a:p>
        </p:txBody>
      </p:sp>
      <p:sp>
        <p:nvSpPr>
          <p:cNvPr id="11" name="文本框 10"/>
          <p:cNvSpPr txBox="1"/>
          <p:nvPr/>
        </p:nvSpPr>
        <p:spPr>
          <a:xfrm>
            <a:off x="6107296" y="2205215"/>
            <a:ext cx="101571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8000" dirty="0" smtClean="0"/>
              <a:t>→</a:t>
            </a:r>
            <a:endParaRPr kumimoji="1" lang="zh-CN" altLang="en-US" sz="8000" dirty="0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833" y="1753859"/>
            <a:ext cx="2407139" cy="2407139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488287" y="4591707"/>
            <a:ext cx="326944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Index mapping</a:t>
            </a:r>
            <a:endParaRPr kumimoji="1" lang="zh-CN" altLang="en-US" sz="4000" dirty="0"/>
          </a:p>
        </p:txBody>
      </p:sp>
      <p:sp>
        <p:nvSpPr>
          <p:cNvPr id="8" name="文本框 7"/>
          <p:cNvSpPr txBox="1"/>
          <p:nvPr/>
        </p:nvSpPr>
        <p:spPr>
          <a:xfrm>
            <a:off x="624886" y="4591707"/>
            <a:ext cx="44466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Coordinate mapping</a:t>
            </a:r>
            <a:endParaRPr kumimoji="1" lang="zh-CN" altLang="en-US" sz="4000" dirty="0"/>
          </a:p>
        </p:txBody>
      </p:sp>
      <p:pic>
        <p:nvPicPr>
          <p:cNvPr id="16" name="图片 15" descr="QQ20160415-2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9332" y="1560909"/>
            <a:ext cx="2627964" cy="2623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7914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3235569" cy="819516"/>
          </a:xfrm>
        </p:spPr>
        <p:txBody>
          <a:bodyPr/>
          <a:lstStyle/>
          <a:p>
            <a:r>
              <a:rPr kumimoji="1" lang="en-US" altLang="zh-CN" dirty="0" smtClean="0"/>
              <a:t>Result 2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493" y="937847"/>
            <a:ext cx="2732742" cy="4211638"/>
          </a:xfrm>
          <a:prstGeom prst="rect">
            <a:avLst/>
          </a:prstGeom>
        </p:spPr>
      </p:pic>
      <p:sp>
        <p:nvSpPr>
          <p:cNvPr id="5" name="标题 1"/>
          <p:cNvSpPr txBox="1">
            <a:spLocks/>
          </p:cNvSpPr>
          <p:nvPr/>
        </p:nvSpPr>
        <p:spPr>
          <a:xfrm>
            <a:off x="5448590" y="188100"/>
            <a:ext cx="3235569" cy="819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dirty="0" smtClean="0"/>
              <a:t>Result 1</a:t>
            </a:r>
            <a:endParaRPr kumimoji="1"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195385" y="5660627"/>
            <a:ext cx="4005724" cy="1200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Pros: Eyes &amp; nose are in place</a:t>
            </a:r>
          </a:p>
          <a:p>
            <a:r>
              <a:rPr kumimoji="1" lang="en-US" altLang="zh-CN" sz="2400" dirty="0" smtClean="0"/>
              <a:t>Cons: Distorted (</a:t>
            </a:r>
            <a:r>
              <a:rPr kumimoji="1" lang="en-US" altLang="zh-CN" sz="2400" dirty="0" err="1" smtClean="0"/>
              <a:t>Tutte</a:t>
            </a:r>
            <a:endParaRPr kumimoji="1" lang="en-US" altLang="zh-CN" sz="2400" dirty="0"/>
          </a:p>
          <a:p>
            <a:r>
              <a:rPr kumimoji="1" lang="en-US" altLang="zh-CN" sz="2400" dirty="0" smtClean="0"/>
              <a:t>Embedding’s fault)</a:t>
            </a:r>
            <a:endParaRPr kumimoji="1" lang="zh-CN" altLang="en-US" sz="2400" dirty="0"/>
          </a:p>
        </p:txBody>
      </p:sp>
      <p:sp>
        <p:nvSpPr>
          <p:cNvPr id="9" name="文本框 8"/>
          <p:cNvSpPr txBox="1"/>
          <p:nvPr/>
        </p:nvSpPr>
        <p:spPr>
          <a:xfrm>
            <a:off x="5156534" y="5622775"/>
            <a:ext cx="398603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Pros: Smooth</a:t>
            </a:r>
          </a:p>
          <a:p>
            <a:r>
              <a:rPr kumimoji="1" lang="en-US" altLang="zh-CN" sz="2400" dirty="0" smtClean="0"/>
              <a:t>Cons: Eyes &amp; nose not in place</a:t>
            </a:r>
            <a:endParaRPr kumimoji="1" lang="zh-CN" altLang="en-US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2354" y="937847"/>
            <a:ext cx="3365834" cy="416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9054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736493" y="240205"/>
            <a:ext cx="36972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Task Distribution</a:t>
            </a:r>
            <a:endParaRPr kumimoji="1" lang="zh-CN" altLang="en-US" sz="4000" dirty="0"/>
          </a:p>
        </p:txBody>
      </p:sp>
      <p:sp>
        <p:nvSpPr>
          <p:cNvPr id="5" name="文本框 4"/>
          <p:cNvSpPr txBox="1"/>
          <p:nvPr/>
        </p:nvSpPr>
        <p:spPr>
          <a:xfrm>
            <a:off x="447139" y="1155880"/>
            <a:ext cx="423888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err="1" smtClean="0"/>
              <a:t>Qiao</a:t>
            </a:r>
            <a:r>
              <a:rPr kumimoji="1" lang="en-US" altLang="zh-CN" dirty="0" smtClean="0"/>
              <a:t> C.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- PPT resources</a:t>
            </a:r>
          </a:p>
          <a:p>
            <a:r>
              <a:rPr kumimoji="1" lang="en-US" altLang="zh-CN" dirty="0" smtClean="0"/>
              <a:t>       - Convert 3D model to .</a:t>
            </a:r>
            <a:r>
              <a:rPr kumimoji="1" lang="en-US" altLang="zh-CN" dirty="0" err="1" smtClean="0"/>
              <a:t>smf</a:t>
            </a:r>
            <a:r>
              <a:rPr kumimoji="1" lang="en-US" altLang="zh-CN" dirty="0" smtClean="0"/>
              <a:t> format</a:t>
            </a:r>
          </a:p>
          <a:p>
            <a:r>
              <a:rPr kumimoji="1" lang="en-US" altLang="zh-CN" dirty="0" smtClean="0"/>
              <a:t>       - Extract face from 3D model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- </a:t>
            </a:r>
            <a:r>
              <a:rPr kumimoji="1" lang="en-US" altLang="zh-CN" dirty="0" err="1" smtClean="0"/>
              <a:t>Tutte</a:t>
            </a:r>
            <a:r>
              <a:rPr kumimoji="1" lang="en-US" altLang="zh-CN" dirty="0" smtClean="0"/>
              <a:t> embedding 1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- Virtual bounding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- Provide constraint points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- </a:t>
            </a:r>
            <a:r>
              <a:rPr kumimoji="1" lang="en-US" altLang="zh-CN" dirty="0" err="1" smtClean="0"/>
              <a:t>Tutte</a:t>
            </a:r>
            <a:r>
              <a:rPr kumimoji="1" lang="en-US" altLang="zh-CN" dirty="0" smtClean="0"/>
              <a:t> embedding 2</a:t>
            </a:r>
          </a:p>
          <a:p>
            <a:r>
              <a:rPr kumimoji="1" lang="en-US" altLang="zh-CN" dirty="0" smtClean="0"/>
              <a:t>       - Idea of face flooding</a:t>
            </a:r>
          </a:p>
          <a:p>
            <a:r>
              <a:rPr kumimoji="1" lang="en-US" altLang="zh-CN" dirty="0" smtClean="0"/>
              <a:t>Chauncey L.</a:t>
            </a:r>
          </a:p>
          <a:p>
            <a:r>
              <a:rPr kumimoji="1" lang="en-US" altLang="zh-CN" dirty="0" smtClean="0"/>
              <a:t>Chong G.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923481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33309" y="930201"/>
            <a:ext cx="6853158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600" b="1" dirty="0" smtClean="0"/>
              <a:t>Acknowledgement</a:t>
            </a:r>
          </a:p>
          <a:p>
            <a:endParaRPr kumimoji="1" lang="en-US" altLang="zh-CN" dirty="0" smtClean="0"/>
          </a:p>
          <a:p>
            <a:r>
              <a:rPr lang="en-US" altLang="zh-CN" b="1" dirty="0"/>
              <a:t>Matchmaker: Constructing Constrained Texture Maps</a:t>
            </a:r>
          </a:p>
          <a:p>
            <a:r>
              <a:rPr lang="en-US" altLang="zh-CN" dirty="0" err="1"/>
              <a:t>Vladislav</a:t>
            </a:r>
            <a:r>
              <a:rPr lang="en-US" altLang="zh-CN" dirty="0"/>
              <a:t> </a:t>
            </a:r>
            <a:r>
              <a:rPr lang="en-US" altLang="zh-CN" dirty="0" err="1"/>
              <a:t>Kraevoy</a:t>
            </a:r>
            <a:r>
              <a:rPr lang="en-US" altLang="zh-CN" dirty="0"/>
              <a:t> </a:t>
            </a:r>
            <a:r>
              <a:rPr lang="en-US" altLang="zh-CN" dirty="0" err="1"/>
              <a:t>Alla</a:t>
            </a:r>
            <a:r>
              <a:rPr lang="en-US" altLang="zh-CN" dirty="0"/>
              <a:t> </a:t>
            </a:r>
            <a:r>
              <a:rPr lang="en-US" altLang="zh-CN" dirty="0" err="1"/>
              <a:t>Sheffer</a:t>
            </a:r>
            <a:r>
              <a:rPr lang="en-US" altLang="zh-CN" dirty="0"/>
              <a:t> Craig </a:t>
            </a:r>
            <a:r>
              <a:rPr lang="en-US" altLang="zh-CN" dirty="0" err="1"/>
              <a:t>Gotsman</a:t>
            </a:r>
            <a:endParaRPr lang="en-US" altLang="zh-CN" dirty="0"/>
          </a:p>
          <a:p>
            <a:r>
              <a:rPr lang="en-US" altLang="zh-CN" dirty="0" smtClean="0"/>
              <a:t>Computer </a:t>
            </a:r>
            <a:r>
              <a:rPr lang="en-US" altLang="zh-CN" dirty="0"/>
              <a:t>Science Department, </a:t>
            </a:r>
            <a:r>
              <a:rPr lang="en-US" altLang="zh-CN" dirty="0" err="1"/>
              <a:t>Technion</a:t>
            </a:r>
            <a:r>
              <a:rPr lang="en-US" altLang="zh-CN" dirty="0"/>
              <a:t>-Israel Institute of Technology</a:t>
            </a:r>
            <a:endParaRPr kumimoji="1" lang="en-US" altLang="zh-CN" dirty="0"/>
          </a:p>
          <a:p>
            <a:endParaRPr kumimoji="1" lang="en-US" altLang="zh-CN" dirty="0" smtClean="0"/>
          </a:p>
          <a:p>
            <a:endParaRPr kumimoji="1"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1020" y="2575030"/>
            <a:ext cx="5961596" cy="3742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8550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3477432" y="220329"/>
            <a:ext cx="286005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0" dirty="0" smtClean="0"/>
              <a:t>Intuition</a:t>
            </a:r>
            <a:endParaRPr kumimoji="1" lang="zh-CN" altLang="en-US" sz="6000" dirty="0"/>
          </a:p>
        </p:txBody>
      </p:sp>
      <p:pic>
        <p:nvPicPr>
          <p:cNvPr id="10" name="图片 9" descr="JvrLZ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5220" y="2006753"/>
            <a:ext cx="5204063" cy="2235008"/>
          </a:xfrm>
          <a:prstGeom prst="rect">
            <a:avLst/>
          </a:prstGeom>
        </p:spPr>
      </p:pic>
      <p:pic>
        <p:nvPicPr>
          <p:cNvPr id="11" name="图片 10" descr="cruis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8187" y="4378527"/>
            <a:ext cx="5752273" cy="1914281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1949035" y="1235992"/>
            <a:ext cx="555372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Map 2D image on 3D face</a:t>
            </a:r>
            <a:endParaRPr kumimoji="1" lang="zh-CN" altLang="en-US" sz="4000" dirty="0"/>
          </a:p>
        </p:txBody>
      </p:sp>
    </p:spTree>
    <p:extLst>
      <p:ext uri="{BB962C8B-B14F-4D97-AF65-F5344CB8AC3E}">
        <p14:creationId xmlns:p14="http://schemas.microsoft.com/office/powerpoint/2010/main" val="4379386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QQ20160414-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0885" y="606361"/>
            <a:ext cx="2429608" cy="2855855"/>
          </a:xfrm>
          <a:prstGeom prst="rect">
            <a:avLst/>
          </a:prstGeom>
        </p:spPr>
      </p:pic>
      <p:pic>
        <p:nvPicPr>
          <p:cNvPr id="8" name="图片 7" descr="QQ20160414-4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4149" y="3614615"/>
            <a:ext cx="2541613" cy="3115718"/>
          </a:xfrm>
          <a:prstGeom prst="rect">
            <a:avLst/>
          </a:prstGeom>
        </p:spPr>
      </p:pic>
      <p:pic>
        <p:nvPicPr>
          <p:cNvPr id="9" name="图片 8" descr="Apr-14-2016 16-55-05.gi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456" y="606361"/>
            <a:ext cx="2461846" cy="2569552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1504462" y="3245283"/>
            <a:ext cx="16081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1.Modeling</a:t>
            </a:r>
            <a:endParaRPr kumimoji="1" lang="zh-CN" altLang="en-US" sz="2400" dirty="0"/>
          </a:p>
        </p:txBody>
      </p:sp>
      <p:sp>
        <p:nvSpPr>
          <p:cNvPr id="12" name="文本框 11"/>
          <p:cNvSpPr txBox="1"/>
          <p:nvPr/>
        </p:nvSpPr>
        <p:spPr>
          <a:xfrm>
            <a:off x="5627077" y="3544530"/>
            <a:ext cx="19567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2. Extract face</a:t>
            </a:r>
            <a:endParaRPr kumimoji="1" lang="zh-CN" altLang="en-US" sz="2400" dirty="0"/>
          </a:p>
        </p:txBody>
      </p:sp>
      <p:sp>
        <p:nvSpPr>
          <p:cNvPr id="13" name="文本框 12"/>
          <p:cNvSpPr txBox="1"/>
          <p:nvPr/>
        </p:nvSpPr>
        <p:spPr>
          <a:xfrm>
            <a:off x="2953531" y="6298488"/>
            <a:ext cx="25595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3.Tutte Embedding</a:t>
            </a:r>
            <a:endParaRPr kumimoji="1" lang="zh-CN" altLang="en-US" sz="2400" dirty="0"/>
          </a:p>
        </p:txBody>
      </p:sp>
      <p:pic>
        <p:nvPicPr>
          <p:cNvPr id="15" name="图片 14" descr="QQ20160414-8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0885" y="4006195"/>
            <a:ext cx="2393754" cy="2393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2968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071076" y="390770"/>
            <a:ext cx="521734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Next, Texture Mapping?</a:t>
            </a:r>
            <a:endParaRPr kumimoji="1" lang="zh-CN" altLang="en-US" sz="4000" dirty="0"/>
          </a:p>
        </p:txBody>
      </p:sp>
      <p:pic>
        <p:nvPicPr>
          <p:cNvPr id="6" name="图片 5" descr="Captain.bmp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255" y="2761418"/>
            <a:ext cx="2116667" cy="2116667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500922" y="3070126"/>
            <a:ext cx="111340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0" dirty="0" smtClean="0"/>
              <a:t>→</a:t>
            </a:r>
            <a:endParaRPr kumimoji="1" lang="zh-CN" altLang="en-US" sz="8000" dirty="0"/>
          </a:p>
        </p:txBody>
      </p:sp>
      <p:sp>
        <p:nvSpPr>
          <p:cNvPr id="9" name="文本框 8"/>
          <p:cNvSpPr txBox="1"/>
          <p:nvPr/>
        </p:nvSpPr>
        <p:spPr>
          <a:xfrm>
            <a:off x="5697127" y="3070126"/>
            <a:ext cx="111340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0" dirty="0" smtClean="0"/>
              <a:t>→</a:t>
            </a:r>
            <a:endParaRPr kumimoji="1" lang="zh-CN" altLang="en-US" sz="8000" dirty="0"/>
          </a:p>
        </p:txBody>
      </p:sp>
      <p:pic>
        <p:nvPicPr>
          <p:cNvPr id="10" name="图片 9" descr="QQ20160414-4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5153" y="2487878"/>
            <a:ext cx="2297240" cy="2816145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2012460" y="1589723"/>
            <a:ext cx="64054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 smtClean="0"/>
              <a:t>Method 1 – Direct Mapping</a:t>
            </a:r>
            <a:endParaRPr kumimoji="1" lang="zh-CN" altLang="en-US" sz="3600" dirty="0"/>
          </a:p>
        </p:txBody>
      </p:sp>
      <p:pic>
        <p:nvPicPr>
          <p:cNvPr id="14" name="图片 13" descr="QQ20160414-8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2229" y="2761418"/>
            <a:ext cx="2393754" cy="2393754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5140998" y="5334956"/>
            <a:ext cx="326944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Index mapping</a:t>
            </a:r>
            <a:endParaRPr kumimoji="1" lang="zh-CN" altLang="en-US" sz="4000" dirty="0"/>
          </a:p>
        </p:txBody>
      </p:sp>
      <p:sp>
        <p:nvSpPr>
          <p:cNvPr id="13" name="文本框 12"/>
          <p:cNvSpPr txBox="1"/>
          <p:nvPr/>
        </p:nvSpPr>
        <p:spPr>
          <a:xfrm>
            <a:off x="277597" y="5334956"/>
            <a:ext cx="44466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Coordinate mapping</a:t>
            </a:r>
            <a:endParaRPr kumimoji="1" lang="zh-CN" altLang="en-US" sz="4000" dirty="0"/>
          </a:p>
        </p:txBody>
      </p:sp>
    </p:spTree>
    <p:extLst>
      <p:ext uri="{BB962C8B-B14F-4D97-AF65-F5344CB8AC3E}">
        <p14:creationId xmlns:p14="http://schemas.microsoft.com/office/powerpoint/2010/main" val="33290660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Captain.bmp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730" y="1177626"/>
            <a:ext cx="1871534" cy="1871534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0941" y="1177626"/>
            <a:ext cx="1542738" cy="2113393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5323" y="1177626"/>
            <a:ext cx="2407139" cy="2407139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1956975" y="220578"/>
            <a:ext cx="64054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 smtClean="0"/>
              <a:t>Result 1 – Direct Mapping</a:t>
            </a:r>
            <a:endParaRPr kumimoji="1" lang="zh-CN" altLang="en-US" sz="36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572" y="3368604"/>
            <a:ext cx="2331849" cy="344463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5195" y="3193707"/>
            <a:ext cx="2229605" cy="366429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4990" y="3609660"/>
            <a:ext cx="2393954" cy="2962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8591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4024922" y="0"/>
            <a:ext cx="185404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Result 1</a:t>
            </a:r>
            <a:endParaRPr kumimoji="1" lang="zh-CN" altLang="en-US" sz="4000" dirty="0"/>
          </a:p>
        </p:txBody>
      </p:sp>
      <p:sp>
        <p:nvSpPr>
          <p:cNvPr id="14" name="文本框 13"/>
          <p:cNvSpPr txBox="1"/>
          <p:nvPr/>
        </p:nvSpPr>
        <p:spPr>
          <a:xfrm>
            <a:off x="5962097" y="5188992"/>
            <a:ext cx="3181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 smtClean="0"/>
              <a:t>However, tiger’s nose, mouth are not in place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389801" y="5059824"/>
            <a:ext cx="318574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 smtClean="0"/>
              <a:t>This seems not bad because General Kim and our model have similar facial structures</a:t>
            </a:r>
          </a:p>
        </p:txBody>
      </p:sp>
      <p:pic>
        <p:nvPicPr>
          <p:cNvPr id="16" name="图片 15" descr="QQ20160414-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5341" y="1497198"/>
            <a:ext cx="2286756" cy="2687941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5900" y="1286292"/>
            <a:ext cx="2748100" cy="340077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141" y="1089859"/>
            <a:ext cx="2830397" cy="3502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7302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QQ20160414-9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7743" y="1694583"/>
            <a:ext cx="2888945" cy="2895198"/>
          </a:xfrm>
          <a:prstGeom prst="rect">
            <a:avLst/>
          </a:prstGeom>
        </p:spPr>
      </p:pic>
      <p:pic>
        <p:nvPicPr>
          <p:cNvPr id="3" name="图片 2" descr="tiger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438" y="1593667"/>
            <a:ext cx="2996114" cy="2996114"/>
          </a:xfrm>
          <a:prstGeom prst="rect">
            <a:avLst/>
          </a:prstGeom>
        </p:spPr>
      </p:pic>
      <p:cxnSp>
        <p:nvCxnSpPr>
          <p:cNvPr id="16" name="直线连接符 15"/>
          <p:cNvCxnSpPr/>
          <p:nvPr/>
        </p:nvCxnSpPr>
        <p:spPr>
          <a:xfrm>
            <a:off x="4786915" y="1349336"/>
            <a:ext cx="0" cy="363296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143069" y="2227376"/>
            <a:ext cx="169875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Human</a:t>
            </a:r>
          </a:p>
          <a:p>
            <a:r>
              <a:rPr kumimoji="1" lang="en-US" altLang="zh-CN" sz="4000" dirty="0" smtClean="0"/>
              <a:t>Face</a:t>
            </a:r>
            <a:endParaRPr kumimoji="1" lang="zh-CN" altLang="en-US" sz="4000" dirty="0"/>
          </a:p>
        </p:txBody>
      </p:sp>
      <p:sp>
        <p:nvSpPr>
          <p:cNvPr id="18" name="文本框 17"/>
          <p:cNvSpPr txBox="1"/>
          <p:nvPr/>
        </p:nvSpPr>
        <p:spPr>
          <a:xfrm>
            <a:off x="4849618" y="2071069"/>
            <a:ext cx="122787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Tiger</a:t>
            </a:r>
          </a:p>
          <a:p>
            <a:r>
              <a:rPr kumimoji="1" lang="en-US" altLang="zh-CN" sz="4000" dirty="0" smtClean="0"/>
              <a:t>Face</a:t>
            </a:r>
            <a:endParaRPr kumimoji="1" lang="zh-CN" altLang="en-US" sz="4000" dirty="0"/>
          </a:p>
        </p:txBody>
      </p:sp>
      <p:cxnSp>
        <p:nvCxnSpPr>
          <p:cNvPr id="21" name="直线箭头连接符 20"/>
          <p:cNvCxnSpPr/>
          <p:nvPr/>
        </p:nvCxnSpPr>
        <p:spPr>
          <a:xfrm flipV="1">
            <a:off x="3188844" y="2383684"/>
            <a:ext cx="4294381" cy="35859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直线箭头连接符 22"/>
          <p:cNvCxnSpPr/>
          <p:nvPr/>
        </p:nvCxnSpPr>
        <p:spPr>
          <a:xfrm flipV="1">
            <a:off x="2411402" y="3204300"/>
            <a:ext cx="4446592" cy="3465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直线箭头连接符 26"/>
          <p:cNvCxnSpPr/>
          <p:nvPr/>
        </p:nvCxnSpPr>
        <p:spPr>
          <a:xfrm flipV="1">
            <a:off x="3018855" y="3120969"/>
            <a:ext cx="4546604" cy="27353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文本框 33"/>
          <p:cNvSpPr txBox="1"/>
          <p:nvPr/>
        </p:nvSpPr>
        <p:spPr>
          <a:xfrm>
            <a:off x="725387" y="5392607"/>
            <a:ext cx="8284338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 smtClean="0"/>
              <a:t>                  mapping human’s forehead to tiger’s forehead </a:t>
            </a:r>
          </a:p>
          <a:p>
            <a:r>
              <a:rPr kumimoji="1" lang="en-US" altLang="zh-CN" sz="2400" dirty="0"/>
              <a:t>	</a:t>
            </a:r>
            <a:r>
              <a:rPr kumimoji="1" lang="en-US" altLang="zh-CN" sz="2400" dirty="0" smtClean="0"/>
              <a:t>                           human’s face to tiger’s face</a:t>
            </a:r>
          </a:p>
          <a:p>
            <a:r>
              <a:rPr kumimoji="1" lang="en-US" altLang="zh-CN" sz="2400" dirty="0"/>
              <a:t>	</a:t>
            </a:r>
            <a:r>
              <a:rPr kumimoji="1" lang="en-US" altLang="zh-CN" sz="2400" dirty="0" smtClean="0"/>
              <a:t>			      </a:t>
            </a:r>
            <a:r>
              <a:rPr kumimoji="1" lang="en-US" altLang="zh-CN" sz="2400" dirty="0"/>
              <a:t> </a:t>
            </a:r>
            <a:r>
              <a:rPr kumimoji="1" lang="en-US" altLang="zh-CN" sz="2400" dirty="0" smtClean="0"/>
              <a:t>human’s nose to tiger’s nose</a:t>
            </a:r>
            <a:endParaRPr kumimoji="1" lang="zh-CN" altLang="en-US" sz="2400" dirty="0"/>
          </a:p>
        </p:txBody>
      </p:sp>
      <p:sp>
        <p:nvSpPr>
          <p:cNvPr id="12" name="文本框 11"/>
          <p:cNvSpPr txBox="1"/>
          <p:nvPr/>
        </p:nvSpPr>
        <p:spPr>
          <a:xfrm>
            <a:off x="354164" y="270228"/>
            <a:ext cx="540404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742950" indent="-742950">
              <a:buAutoNum type="arabicPlain" startAt="2"/>
            </a:pPr>
            <a:r>
              <a:rPr kumimoji="1" lang="en-US" altLang="zh-CN" sz="4000" dirty="0" smtClean="0"/>
              <a:t>To avoid misplacing –  </a:t>
            </a:r>
          </a:p>
          <a:p>
            <a:r>
              <a:rPr kumimoji="1" lang="en-US" altLang="zh-CN" sz="4000" dirty="0"/>
              <a:t> </a:t>
            </a:r>
            <a:r>
              <a:rPr kumimoji="1" lang="en-US" altLang="zh-CN" sz="4000" dirty="0" smtClean="0"/>
              <a:t>      Match facial regions</a:t>
            </a:r>
            <a:endParaRPr kumimoji="1" lang="zh-CN" altLang="en-US" sz="4000" dirty="0"/>
          </a:p>
        </p:txBody>
      </p:sp>
    </p:spTree>
    <p:extLst>
      <p:ext uri="{BB962C8B-B14F-4D97-AF65-F5344CB8AC3E}">
        <p14:creationId xmlns:p14="http://schemas.microsoft.com/office/powerpoint/2010/main" val="8829157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354164" y="270228"/>
            <a:ext cx="523733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742950" indent="-742950">
              <a:buAutoNum type="arabicPlain" startAt="2"/>
            </a:pPr>
            <a:r>
              <a:rPr kumimoji="1" lang="en-US" altLang="zh-CN" sz="4000" dirty="0" smtClean="0"/>
              <a:t> Match facial regions </a:t>
            </a:r>
          </a:p>
          <a:p>
            <a:r>
              <a:rPr kumimoji="1" lang="en-US" altLang="zh-CN" sz="4000" dirty="0" smtClean="0"/>
              <a:t>         - Constraint points</a:t>
            </a:r>
            <a:endParaRPr kumimoji="1" lang="zh-CN" altLang="en-US" sz="4000" dirty="0"/>
          </a:p>
        </p:txBody>
      </p:sp>
      <p:cxnSp>
        <p:nvCxnSpPr>
          <p:cNvPr id="16" name="直线连接符 15"/>
          <p:cNvCxnSpPr/>
          <p:nvPr/>
        </p:nvCxnSpPr>
        <p:spPr>
          <a:xfrm>
            <a:off x="4435231" y="1856154"/>
            <a:ext cx="0" cy="481329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0" y="1462128"/>
            <a:ext cx="169875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Human</a:t>
            </a:r>
          </a:p>
          <a:p>
            <a:r>
              <a:rPr kumimoji="1" lang="en-US" altLang="zh-CN" sz="4000" dirty="0" smtClean="0"/>
              <a:t>Face</a:t>
            </a:r>
            <a:endParaRPr kumimoji="1" lang="zh-CN" altLang="en-US" sz="4000" dirty="0"/>
          </a:p>
        </p:txBody>
      </p:sp>
      <p:sp>
        <p:nvSpPr>
          <p:cNvPr id="18" name="文本框 17"/>
          <p:cNvSpPr txBox="1"/>
          <p:nvPr/>
        </p:nvSpPr>
        <p:spPr>
          <a:xfrm>
            <a:off x="4830085" y="1856154"/>
            <a:ext cx="122787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Tiger</a:t>
            </a:r>
          </a:p>
          <a:p>
            <a:r>
              <a:rPr kumimoji="1" lang="en-US" altLang="zh-CN" sz="4000" dirty="0" smtClean="0"/>
              <a:t>Face</a:t>
            </a:r>
            <a:endParaRPr kumimoji="1" lang="zh-CN" altLang="en-US" sz="4000" dirty="0"/>
          </a:p>
        </p:txBody>
      </p:sp>
      <p:pic>
        <p:nvPicPr>
          <p:cNvPr id="22" name="图片 21" descr="Tiger_fixedpoints.output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7313" y="1856154"/>
            <a:ext cx="2518297" cy="2365384"/>
          </a:xfrm>
          <a:prstGeom prst="rect">
            <a:avLst/>
          </a:prstGeom>
        </p:spPr>
      </p:pic>
      <p:pic>
        <p:nvPicPr>
          <p:cNvPr id="23" name="图片 22" descr="QQ20160414-7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5185" y="4336733"/>
            <a:ext cx="2332713" cy="2332713"/>
          </a:xfrm>
          <a:prstGeom prst="rect">
            <a:avLst/>
          </a:prstGeom>
        </p:spPr>
      </p:pic>
      <p:pic>
        <p:nvPicPr>
          <p:cNvPr id="24" name="图片 23" descr="tiger.bmp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7955" y="2785567"/>
            <a:ext cx="2738136" cy="2738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5949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373702" y="270228"/>
            <a:ext cx="854883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2 Matching facial regions - Triangulation</a:t>
            </a:r>
            <a:endParaRPr kumimoji="1" lang="zh-CN" altLang="en-US" sz="4000" dirty="0"/>
          </a:p>
        </p:txBody>
      </p:sp>
      <p:cxnSp>
        <p:nvCxnSpPr>
          <p:cNvPr id="16" name="直线连接符 15"/>
          <p:cNvCxnSpPr/>
          <p:nvPr/>
        </p:nvCxnSpPr>
        <p:spPr>
          <a:xfrm>
            <a:off x="4435231" y="978114"/>
            <a:ext cx="0" cy="569133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-91387" y="1856154"/>
            <a:ext cx="169875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Human</a:t>
            </a:r>
          </a:p>
          <a:p>
            <a:r>
              <a:rPr kumimoji="1" lang="en-US" altLang="zh-CN" sz="4000" dirty="0" smtClean="0"/>
              <a:t>Face</a:t>
            </a:r>
            <a:endParaRPr kumimoji="1" lang="zh-CN" altLang="en-US" sz="4000" dirty="0"/>
          </a:p>
        </p:txBody>
      </p:sp>
      <p:sp>
        <p:nvSpPr>
          <p:cNvPr id="18" name="文本框 17"/>
          <p:cNvSpPr txBox="1"/>
          <p:nvPr/>
        </p:nvSpPr>
        <p:spPr>
          <a:xfrm>
            <a:off x="4615162" y="1699847"/>
            <a:ext cx="122787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Tiger</a:t>
            </a:r>
          </a:p>
          <a:p>
            <a:r>
              <a:rPr kumimoji="1" lang="en-US" altLang="zh-CN" sz="4000" dirty="0" smtClean="0"/>
              <a:t>Face</a:t>
            </a:r>
            <a:endParaRPr kumimoji="1" lang="zh-CN" altLang="en-US" sz="4000" dirty="0"/>
          </a:p>
        </p:txBody>
      </p:sp>
      <p:pic>
        <p:nvPicPr>
          <p:cNvPr id="14" name="图片 13" descr="QQ20160414-7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7365" y="1230207"/>
            <a:ext cx="2461893" cy="2461893"/>
          </a:xfrm>
          <a:prstGeom prst="rect">
            <a:avLst/>
          </a:prstGeom>
        </p:spPr>
      </p:pic>
      <p:pic>
        <p:nvPicPr>
          <p:cNvPr id="15" name="图片 14" descr="tiger.bmp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7769" y="978114"/>
            <a:ext cx="2765862" cy="2765862"/>
          </a:xfrm>
          <a:prstGeom prst="rect">
            <a:avLst/>
          </a:prstGeom>
        </p:spPr>
      </p:pic>
      <p:pic>
        <p:nvPicPr>
          <p:cNvPr id="19" name="图片 18" descr="tiger2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5825" y="3941640"/>
            <a:ext cx="2727806" cy="2727806"/>
          </a:xfrm>
          <a:prstGeom prst="rect">
            <a:avLst/>
          </a:prstGeom>
        </p:spPr>
      </p:pic>
      <p:pic>
        <p:nvPicPr>
          <p:cNvPr id="6" name="图片 5" descr="QQ20160414-9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4426" y="3941640"/>
            <a:ext cx="2664832" cy="267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6312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505</TotalTime>
  <Words>270</Words>
  <Application>Microsoft Macintosh PowerPoint</Application>
  <PresentationFormat>全屏显示(4:3)</PresentationFormat>
  <Paragraphs>73</Paragraphs>
  <Slides>14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5" baseType="lpstr">
      <vt:lpstr>Office 主题</vt:lpstr>
      <vt:lpstr> Match Maker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Result 2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Match Maker</dc:title>
  <dc:creator>除雪</dc:creator>
  <cp:lastModifiedBy>除雪</cp:lastModifiedBy>
  <cp:revision>49</cp:revision>
  <dcterms:created xsi:type="dcterms:W3CDTF">2016-04-14T21:18:01Z</dcterms:created>
  <dcterms:modified xsi:type="dcterms:W3CDTF">2016-04-15T17:44:35Z</dcterms:modified>
</cp:coreProperties>
</file>

<file path=docProps/thumbnail.jpeg>
</file>